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88" r:id="rId5"/>
    <p:sldId id="289" r:id="rId6"/>
    <p:sldId id="291" r:id="rId7"/>
    <p:sldId id="290" r:id="rId8"/>
    <p:sldId id="292" r:id="rId9"/>
    <p:sldId id="301" r:id="rId10"/>
    <p:sldId id="302" r:id="rId11"/>
    <p:sldId id="294" r:id="rId12"/>
    <p:sldId id="296" r:id="rId13"/>
    <p:sldId id="295" r:id="rId14"/>
    <p:sldId id="297" r:id="rId15"/>
    <p:sldId id="299" r:id="rId16"/>
    <p:sldId id="300" r:id="rId17"/>
    <p:sldId id="29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1702E75-A670-44B7-89C9-C21361C99503}">
          <p14:sldIdLst>
            <p14:sldId id="258"/>
            <p14:sldId id="261"/>
            <p14:sldId id="262"/>
            <p14:sldId id="288"/>
            <p14:sldId id="289"/>
            <p14:sldId id="291"/>
            <p14:sldId id="290"/>
            <p14:sldId id="292"/>
            <p14:sldId id="301"/>
            <p14:sldId id="302"/>
            <p14:sldId id="294"/>
            <p14:sldId id="296"/>
            <p14:sldId id="295"/>
            <p14:sldId id="297"/>
            <p14:sldId id="299"/>
            <p14:sldId id="300"/>
            <p14:sldId id="293"/>
          </p14:sldIdLst>
        </p14:section>
        <p14:section name="제목 없는 구역" id="{83C1716A-CD76-4AA9-87AF-A90A4D9E15D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E8879"/>
    <a:srgbClr val="7E8884"/>
    <a:srgbClr val="112E18"/>
    <a:srgbClr val="57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4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1EB6-571F-48CC-8966-D5C2BE2F3E2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23634" y="2342541"/>
            <a:ext cx="439728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 </a:t>
            </a:r>
            <a:r>
              <a:rPr lang="en-US" altLang="ko-KR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+ </a:t>
            </a:r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가이드문서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작성자 </a:t>
            </a:r>
            <a:r>
              <a:rPr lang="ko-KR" altLang="en-US" sz="1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안주현</a:t>
            </a:r>
            <a:endParaRPr lang="en-US" altLang="ko-KR" sz="1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작성일 </a:t>
            </a:r>
            <a:r>
              <a:rPr lang="en-US" altLang="ko-KR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2023.12.08</a:t>
            </a:r>
            <a:endParaRPr lang="en-US" altLang="ko-KR" sz="1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60" y="1323430"/>
            <a:ext cx="2133333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검색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0" y="730218"/>
            <a:ext cx="1257300" cy="69921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782050" y="715582"/>
            <a:ext cx="1181100" cy="71384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7814921" y="1100957"/>
            <a:ext cx="990941" cy="58814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817789" y="1997331"/>
            <a:ext cx="3181350" cy="63696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33811" y="3321862"/>
            <a:ext cx="771525" cy="2190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595846" y="2220113"/>
            <a:ext cx="228600" cy="117036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6495708" y="6008357"/>
            <a:ext cx="1319213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99184" y="2803778"/>
            <a:ext cx="1490663" cy="73715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658225" y="61068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6752202" y="326797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8805862" y="4997460"/>
            <a:ext cx="3286805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버튼을 통한 페이지 이동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상품을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keyboard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와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정보를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switch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연결</a:t>
            </a:r>
            <a:endParaRPr lang="ko-KR" altLang="en-US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323919" y="5846531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8805862" y="3637755"/>
            <a:ext cx="3307896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제품 수량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추가 중복 상품 클릭 시 수량이 증가 장바구니정보는 카트 아이콘을 통해 접근 가능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21036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세션스토리지에 로그인 정보 저장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상태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 변경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 로그인 아이디 정보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로그인페이지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 접근 불가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로그아웃 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 접근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797391" y="13037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1077005" y="271836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2730022" y="185861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142874" y="5272716"/>
            <a:ext cx="2458812" cy="13077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다중 필터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선택 시 하단 필터 변경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 모두 체크 상태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 변경 </a:t>
            </a: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필터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44015" y="510027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142874" y="3814123"/>
            <a:ext cx="2458812" cy="877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 이동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상품의 상세보기 페이지 이동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제품정보 전달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23232" y="35770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11806915" y="348641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11797390" y="48587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7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425" t="9328" r="15923" b="2696"/>
          <a:stretch/>
        </p:blipFill>
        <p:spPr>
          <a:xfrm>
            <a:off x="1156180" y="1516429"/>
            <a:ext cx="7262836" cy="5041419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스위치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466454" y="2248542"/>
            <a:ext cx="2029845" cy="3580758"/>
          </a:xfrm>
          <a:prstGeom prst="roundRect">
            <a:avLst>
              <a:gd name="adj" fmla="val 7751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160430" y="1751786"/>
            <a:ext cx="1156693" cy="40975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35738" y="1465961"/>
            <a:ext cx="2333035" cy="56286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20786" y="21615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1008542" y="16134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3527626" y="1341183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159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Flex display</a:t>
            </a: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된 스위치를 크게 보여주고 간단한 정보 제공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상세페이지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상세페이지에 클릭 정보 담아서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805863" y="3276885"/>
            <a:ext cx="3286804" cy="5775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 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(keyboard)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 버튼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변경을 통한 진입도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797392" y="31381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1797391" y="13343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805862" y="3993194"/>
            <a:ext cx="3286803" cy="3502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링크 정보에 따른 상단 타이틀 변경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797391" y="3861871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9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3" t="864" r="-1" b="12690"/>
          <a:stretch/>
        </p:blipFill>
        <p:spPr>
          <a:xfrm>
            <a:off x="289830" y="1828800"/>
            <a:ext cx="7578156" cy="432705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5405185" y="4174328"/>
            <a:ext cx="1195639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220561" y="335880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5228972" y="40062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324850" y="3349458"/>
            <a:ext cx="3767817" cy="33656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정보 불러오기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수량 업데이트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이하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 2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이상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items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 항목 지우기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항목 지우기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별 체크 된 항목만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해당 제품만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체크박스는 전체 체크에만 상단 체크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삭제하면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모달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창 띄우고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시에만  해당제품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로컬에 바로 적용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합계와 하단 총 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120741" y="359508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6117088" y="331765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120740" y="40990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120740" y="58209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921" y="1279397"/>
            <a:ext cx="2730935" cy="1421402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 flipV="1">
            <a:off x="6493157" y="2570935"/>
            <a:ext cx="1831693" cy="9821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8324850" y="1181315"/>
            <a:ext cx="2962046" cy="1567061"/>
          </a:xfrm>
          <a:prstGeom prst="roundRect">
            <a:avLst>
              <a:gd name="adj" fmla="val 7550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661" b="21736"/>
          <a:stretch/>
        </p:blipFill>
        <p:spPr>
          <a:xfrm>
            <a:off x="195592" y="1342033"/>
            <a:ext cx="5665278" cy="231556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579362" y="1349718"/>
            <a:ext cx="4880912" cy="29711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999966" y="587990"/>
            <a:ext cx="5735922" cy="10163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네비게이션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내부 정보로 접근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요소 크기에 따른 네비게이션 길이 동적 세팅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이미지 정보가 긴 경우 네비게이션을 이용하면 상단으로 바로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0" y="3790913"/>
            <a:ext cx="5491162" cy="270965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02116" y="3769493"/>
            <a:ext cx="4958158" cy="2310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7"/>
          <p:cNvSpPr txBox="1">
            <a:spLocks/>
          </p:cNvSpPr>
          <p:nvPr/>
        </p:nvSpPr>
        <p:spPr>
          <a:xfrm>
            <a:off x="334688" y="1779281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내용 개체 틀 7"/>
          <p:cNvSpPr txBox="1">
            <a:spLocks/>
          </p:cNvSpPr>
          <p:nvPr/>
        </p:nvSpPr>
        <p:spPr>
          <a:xfrm>
            <a:off x="334688" y="4094848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99038" y="1786283"/>
            <a:ext cx="2560320" cy="495552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66" y="1779281"/>
            <a:ext cx="5219700" cy="49625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09816" y="1779281"/>
            <a:ext cx="3149542" cy="15561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정보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과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 자동으로 조정 됨</a:t>
            </a:r>
            <a:endParaRPr lang="ko-KR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내부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정보 크기에 따라서 이동할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방향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한계 값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움직일 요소를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자동으로 지정해 줌 </a:t>
            </a:r>
            <a:endParaRPr lang="ko-KR" altLang="ko-KR" sz="1600" dirty="0">
              <a:solidFill>
                <a:schemeClr val="tx1"/>
              </a:solidFill>
              <a:effectLst/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4688" y="12208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784621" y="4892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227170" y="22360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550747" y="2374785"/>
            <a:ext cx="2326053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809504" y="167606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25" y="766649"/>
            <a:ext cx="5524500" cy="41052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688" y="1325840"/>
            <a:ext cx="5682935" cy="22795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가로세로 이동 구현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데이터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값을 저장한 데이터를 휠 방향에 따라 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이동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휠 방향으로 분기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아래 휠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값과 일치하지 않으면 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위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방향 휠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: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!=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이면 가로 이동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반대는 세로 이동 함수 호출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이동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부터 한계 값까지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y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축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86405" y="4985234"/>
            <a:ext cx="2560320" cy="17240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25" y="4985235"/>
            <a:ext cx="4314825" cy="17240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57303" y="3680310"/>
            <a:ext cx="2560320" cy="30289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8" y="3680310"/>
            <a:ext cx="47148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메뉴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095" t="22236" r="33492" b="7105"/>
          <a:stretch/>
        </p:blipFill>
        <p:spPr>
          <a:xfrm>
            <a:off x="439290" y="1857034"/>
            <a:ext cx="7012807" cy="48120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46857" y="1933438"/>
            <a:ext cx="3762750" cy="584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키보드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모델링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88041" y="5175256"/>
            <a:ext cx="4987764" cy="1435858"/>
          </a:xfrm>
          <a:prstGeom prst="roundRect">
            <a:avLst>
              <a:gd name="adj" fmla="val 5435"/>
            </a:avLst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5195" y="502542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57" y="973162"/>
            <a:ext cx="5476875" cy="5695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-1" b="42382"/>
          <a:stretch/>
        </p:blipFill>
        <p:spPr>
          <a:xfrm>
            <a:off x="9557082" y="3821138"/>
            <a:ext cx="2228850" cy="283735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133118" y="826133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2290906" y="181269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095" t="22236" r="33492" b="7105"/>
          <a:stretch/>
        </p:blipFill>
        <p:spPr>
          <a:xfrm>
            <a:off x="418507" y="1590149"/>
            <a:ext cx="7012807" cy="48120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81569" y="1674299"/>
            <a:ext cx="3258459" cy="10689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하단의 키보드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상단의 글자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링크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3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개선방향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미디어 쿼리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제품상세페이지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상세페이지에서 본 페이지로 이동 버튼 구현</a:t>
            </a: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 연결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완료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630" y="103868"/>
            <a:ext cx="4983762" cy="1325563"/>
          </a:xfrm>
        </p:spPr>
        <p:txBody>
          <a:bodyPr/>
          <a:lstStyle/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사용 기술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1673" y="2159009"/>
            <a:ext cx="11986256" cy="3164634"/>
            <a:chOff x="99986" y="2300325"/>
            <a:chExt cx="11986256" cy="31646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3897" y="2300325"/>
              <a:ext cx="7682345" cy="3164634"/>
            </a:xfrm>
            <a:prstGeom prst="rect">
              <a:avLst/>
            </a:prstGeom>
          </p:spPr>
        </p:pic>
        <p:pic>
          <p:nvPicPr>
            <p:cNvPr id="1028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3748" r="31541" b="35563"/>
            <a:stretch/>
          </p:blipFill>
          <p:spPr bwMode="auto">
            <a:xfrm>
              <a:off x="99986" y="3202654"/>
              <a:ext cx="2292232" cy="210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64118" r="31541" b="4135"/>
            <a:stretch/>
          </p:blipFill>
          <p:spPr bwMode="auto">
            <a:xfrm>
              <a:off x="99986" y="2425016"/>
              <a:ext cx="2292232" cy="71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3" t="20590" r="40604" b="46182"/>
            <a:stretch/>
          </p:blipFill>
          <p:spPr bwMode="auto">
            <a:xfrm>
              <a:off x="2458720" y="3163511"/>
              <a:ext cx="2111433" cy="213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1" t="53521" r="29675" b="24370"/>
            <a:stretch/>
          </p:blipFill>
          <p:spPr bwMode="auto">
            <a:xfrm>
              <a:off x="2342538" y="2489145"/>
              <a:ext cx="2343796" cy="70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6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필터 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키보드와 스위치 페이지를 별도로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-&gt;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고객에게 필요한 제품을 구매할 수 있도록 방향성 제시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기존 사이트와 다른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4.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페이지에서 키보드 판매 사이트임을 나타내기 위해 디자인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30630" y="103868"/>
            <a:ext cx="49837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제작 의도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맵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989" t="35335" r="35753" b="27147"/>
          <a:stretch/>
        </p:blipFill>
        <p:spPr>
          <a:xfrm>
            <a:off x="1858298" y="1887794"/>
            <a:ext cx="7728154" cy="37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5" y="1395704"/>
            <a:ext cx="3969605" cy="19726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97" y="1395704"/>
            <a:ext cx="3746362" cy="2171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68" y="1395704"/>
            <a:ext cx="3697268" cy="20771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174" y="4036427"/>
            <a:ext cx="3768608" cy="21430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868" y="3994904"/>
            <a:ext cx="3712630" cy="2184581"/>
          </a:xfrm>
          <a:prstGeom prst="rect">
            <a:avLst/>
          </a:prstGeom>
        </p:spPr>
      </p:pic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337359" y="354753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513790" y="3547535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104619" y="3567598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5315038" y="6241072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5" name="내용 개체 틀 7"/>
          <p:cNvSpPr txBox="1">
            <a:spLocks/>
          </p:cNvSpPr>
          <p:nvPr/>
        </p:nvSpPr>
        <p:spPr>
          <a:xfrm>
            <a:off x="8945236" y="6227783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14" y="4036427"/>
            <a:ext cx="3828206" cy="2100362"/>
          </a:xfrm>
          <a:prstGeom prst="rect">
            <a:avLst/>
          </a:prstGeom>
        </p:spPr>
      </p:pic>
      <p:sp>
        <p:nvSpPr>
          <p:cNvPr id="17" name="내용 개체 틀 7"/>
          <p:cNvSpPr txBox="1">
            <a:spLocks/>
          </p:cNvSpPr>
          <p:nvPr/>
        </p:nvSpPr>
        <p:spPr>
          <a:xfrm>
            <a:off x="1444290" y="6227783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7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042084" y="3530381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006250" y="3530381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26105" y="6157675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회원찾기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4971118" y="620246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" y="1354421"/>
            <a:ext cx="3813595" cy="2164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64" y="1342033"/>
            <a:ext cx="3857075" cy="2177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5" y="3957686"/>
            <a:ext cx="3781335" cy="21689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564" y="3957686"/>
            <a:ext cx="3835664" cy="21856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10215" t="21637" r="33656" b="20000"/>
          <a:stretch/>
        </p:blipFill>
        <p:spPr>
          <a:xfrm>
            <a:off x="8118593" y="1331065"/>
            <a:ext cx="3904906" cy="2199315"/>
          </a:xfrm>
          <a:prstGeom prst="rect">
            <a:avLst/>
          </a:prstGeom>
        </p:spPr>
      </p:pic>
      <p:sp>
        <p:nvSpPr>
          <p:cNvPr id="15" name="내용 개체 틀 7"/>
          <p:cNvSpPr txBox="1">
            <a:spLocks/>
          </p:cNvSpPr>
          <p:nvPr/>
        </p:nvSpPr>
        <p:spPr>
          <a:xfrm>
            <a:off x="9318075" y="3535192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5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47298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83" y="4057811"/>
            <a:ext cx="1253220" cy="2450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11" y="1356149"/>
            <a:ext cx="3513488" cy="2274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63" y="4033455"/>
            <a:ext cx="2437377" cy="2331195"/>
          </a:xfrm>
          <a:prstGeom prst="rect">
            <a:avLst/>
          </a:prstGeom>
        </p:spPr>
      </p:pic>
      <p:sp>
        <p:nvSpPr>
          <p:cNvPr id="9" name="내용 개체 틀 7"/>
          <p:cNvSpPr>
            <a:spLocks noGrp="1"/>
          </p:cNvSpPr>
          <p:nvPr>
            <p:ph idx="1"/>
          </p:nvPr>
        </p:nvSpPr>
        <p:spPr>
          <a:xfrm>
            <a:off x="1012031" y="363050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0" name="내용 개체 틀 7"/>
          <p:cNvSpPr txBox="1">
            <a:spLocks/>
          </p:cNvSpPr>
          <p:nvPr/>
        </p:nvSpPr>
        <p:spPr>
          <a:xfrm>
            <a:off x="4223262" y="3684484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4024511" y="6418628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263" y="1383250"/>
            <a:ext cx="2363334" cy="2247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61" y="1365592"/>
            <a:ext cx="1185541" cy="22649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94" y="4010350"/>
            <a:ext cx="1206826" cy="2354300"/>
          </a:xfrm>
          <a:prstGeom prst="rect">
            <a:avLst/>
          </a:prstGeom>
        </p:spPr>
      </p:pic>
      <p:sp>
        <p:nvSpPr>
          <p:cNvPr id="18" name="내용 개체 틀 7"/>
          <p:cNvSpPr txBox="1">
            <a:spLocks/>
          </p:cNvSpPr>
          <p:nvPr/>
        </p:nvSpPr>
        <p:spPr>
          <a:xfrm>
            <a:off x="1088479" y="641862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내용 개체 틀 7"/>
          <p:cNvSpPr txBox="1">
            <a:spLocks/>
          </p:cNvSpPr>
          <p:nvPr/>
        </p:nvSpPr>
        <p:spPr>
          <a:xfrm>
            <a:off x="8499793" y="3684483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0" name="내용 개체 틀 7"/>
          <p:cNvSpPr txBox="1">
            <a:spLocks/>
          </p:cNvSpPr>
          <p:nvPr/>
        </p:nvSpPr>
        <p:spPr>
          <a:xfrm>
            <a:off x="7272030" y="6506094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13730" t="22711" r="70159" b="17656"/>
          <a:stretch/>
        </p:blipFill>
        <p:spPr>
          <a:xfrm>
            <a:off x="9864289" y="4057811"/>
            <a:ext cx="1181964" cy="2369751"/>
          </a:xfrm>
          <a:prstGeom prst="rect">
            <a:avLst/>
          </a:prstGeom>
        </p:spPr>
      </p:pic>
      <p:sp>
        <p:nvSpPr>
          <p:cNvPr id="21" name="내용 개체 틀 7"/>
          <p:cNvSpPr txBox="1">
            <a:spLocks/>
          </p:cNvSpPr>
          <p:nvPr/>
        </p:nvSpPr>
        <p:spPr>
          <a:xfrm>
            <a:off x="9574512" y="6430695"/>
            <a:ext cx="1761517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7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로그인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/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94" y="1209584"/>
            <a:ext cx="1257300" cy="69921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773894" y="1194948"/>
            <a:ext cx="1181100" cy="71384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33" idx="2"/>
            <a:endCxn id="21" idx="3"/>
          </p:cNvCxnSpPr>
          <p:nvPr/>
        </p:nvCxnSpPr>
        <p:spPr>
          <a:xfrm flipH="1" flipV="1">
            <a:off x="6954994" y="1551873"/>
            <a:ext cx="575094" cy="293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6619194" y="3321862"/>
            <a:ext cx="771525" cy="2190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260491" y="1945178"/>
            <a:ext cx="844418" cy="139527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682216" y="3955417"/>
            <a:ext cx="2001217" cy="9985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530088" y="144247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6456677" y="317616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8805862" y="5282364"/>
            <a:ext cx="3286805" cy="821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 이동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상품의 상세보기 페이지 이동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제품정보 전달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805862" y="3637755"/>
            <a:ext cx="3307896" cy="15537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신규 상품 클릭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 증가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중복 상품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수량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증가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수량은 제품 종류만 관련 됨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카트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아이콘을 통해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정보 접근</a:t>
            </a:r>
            <a:endParaRPr lang="ko-KR" altLang="en-US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21036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세션스토리지에 로그인 정보 저장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상태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 변경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아이디 정보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로그인페이지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 접근 불가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로그아웃 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 접근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797391" y="13037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11806915" y="348641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11806914" y="510435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4534578" y="384095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6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660" t="9608" r="13392" b="2421"/>
          <a:stretch/>
        </p:blipFill>
        <p:spPr>
          <a:xfrm>
            <a:off x="123232" y="1303758"/>
            <a:ext cx="8496301" cy="55499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</a:t>
            </a:r>
            <a:r>
              <a:rPr lang="ko-KR" altLang="en-US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구현 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</a:t>
            </a:r>
            <a:r>
              <a:rPr lang="en-US" altLang="ko-KR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</a:t>
            </a:r>
            <a:r>
              <a:rPr lang="ko-KR" altLang="en-US" sz="280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필터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0" y="730218"/>
            <a:ext cx="1257300" cy="69921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782050" y="715582"/>
            <a:ext cx="1181100" cy="71384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7814921" y="1100957"/>
            <a:ext cx="990941" cy="58814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817789" y="1997331"/>
            <a:ext cx="3181350" cy="63696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33811" y="3321862"/>
            <a:ext cx="771525" cy="2190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595846" y="2220113"/>
            <a:ext cx="228600" cy="117036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6495708" y="6008357"/>
            <a:ext cx="1319213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99184" y="2803778"/>
            <a:ext cx="1490663" cy="73715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658225" y="61068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6752202" y="326797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8805862" y="4997460"/>
            <a:ext cx="3286805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버튼을 통한 페이지 이동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상품을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keyboard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와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정보를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switch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연결</a:t>
            </a:r>
            <a:endParaRPr lang="ko-KR" altLang="en-US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323919" y="5846531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8805862" y="3637755"/>
            <a:ext cx="3307896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제품 수량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추가 중복 상품 클릭 시 수량이 증가 장바구니정보는 카트 아이콘을 통해 접근 가능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21036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세션스토리지에 로그인 정보 저장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상태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 변경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 로그인 아이디 정보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로그인페이지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 접근 불가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로그아웃 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 접근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797391" y="13037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1077005" y="271836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2730022" y="185861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142874" y="5272716"/>
            <a:ext cx="2458812" cy="13077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다중 필터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선택 시 하단 필터 변경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 모두 체크 상태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 변경 </a:t>
            </a: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필터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44015" y="510027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142874" y="3814123"/>
            <a:ext cx="2458812" cy="877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 이동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상품의 상세보기 페이지 이동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제품정보 전달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23232" y="35770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11806915" y="348641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11797390" y="48587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518</Words>
  <Application>Microsoft Office PowerPoint</Application>
  <PresentationFormat>와이드스크린</PresentationFormat>
  <Paragraphs>180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KOFIH 이종욱체 OTF B</vt:lpstr>
      <vt:lpstr>KOFIH 이종욱체 OTF L</vt:lpstr>
      <vt:lpstr>맑은 고딕</vt:lpstr>
      <vt:lpstr>Arial</vt:lpstr>
      <vt:lpstr>Office 테마</vt:lpstr>
      <vt:lpstr>PowerPoint 프레젠테이션</vt:lpstr>
      <vt:lpstr>사용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53</cp:revision>
  <dcterms:created xsi:type="dcterms:W3CDTF">2023-09-21T11:01:45Z</dcterms:created>
  <dcterms:modified xsi:type="dcterms:W3CDTF">2024-01-09T02:28:52Z</dcterms:modified>
</cp:coreProperties>
</file>